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</p:sldIdLst>
  <p:sldSz cx="14287500" cy="13335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presProps" Target="presProps.xml"/>
  <Relationship Id="rId185" Type="http://schemas.openxmlformats.org/officeDocument/2006/relationships/viewProps" Target="viewProps.xml"/>
  <Relationship Id="rId186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5111289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.png"/>
  <Relationship Id="rId3" Type="http://schemas.openxmlformats.org/officeDocument/2006/relationships/image" Target="../media/Eca_color2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.png"/>
  <Relationship Id="rId3" Type="http://schemas.openxmlformats.org/officeDocument/2006/relationships/image" Target="../media/Eca_color20.pn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9.png"/>
  <Relationship Id="rId3" Type="http://schemas.openxmlformats.org/officeDocument/2006/relationships/image" Target="../media/Eca_color200.pn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1.png"/>
  <Relationship Id="rId3" Type="http://schemas.openxmlformats.org/officeDocument/2006/relationships/image" Target="../media/Eca_color202.pn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3.png"/>
  <Relationship Id="rId3" Type="http://schemas.openxmlformats.org/officeDocument/2006/relationships/image" Target="../media/Eca_color204.pn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5.png"/>
  <Relationship Id="rId3" Type="http://schemas.openxmlformats.org/officeDocument/2006/relationships/image" Target="../media/Eca_color206.pn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7.png"/>
  <Relationship Id="rId3" Type="http://schemas.openxmlformats.org/officeDocument/2006/relationships/image" Target="../media/Eca_color208.pn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09.png"/>
  <Relationship Id="rId3" Type="http://schemas.openxmlformats.org/officeDocument/2006/relationships/image" Target="../media/Eca_color210.pn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1.png"/>
  <Relationship Id="rId3" Type="http://schemas.openxmlformats.org/officeDocument/2006/relationships/image" Target="../media/Eca_color212.pn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3.png"/>
  <Relationship Id="rId3" Type="http://schemas.openxmlformats.org/officeDocument/2006/relationships/image" Target="../media/Eca_color214.pn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5.png"/>
  <Relationship Id="rId3" Type="http://schemas.openxmlformats.org/officeDocument/2006/relationships/image" Target="../media/Eca_color216.pn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7.png"/>
  <Relationship Id="rId3" Type="http://schemas.openxmlformats.org/officeDocument/2006/relationships/image" Target="../media/Eca_color218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.png"/>
  <Relationship Id="rId3" Type="http://schemas.openxmlformats.org/officeDocument/2006/relationships/image" Target="../media/Eca_color22.pn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19.png"/>
  <Relationship Id="rId3" Type="http://schemas.openxmlformats.org/officeDocument/2006/relationships/image" Target="../media/Eca_color220.pn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1.png"/>
  <Relationship Id="rId3" Type="http://schemas.openxmlformats.org/officeDocument/2006/relationships/image" Target="../media/Eca_color222.pn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3.png"/>
  <Relationship Id="rId3" Type="http://schemas.openxmlformats.org/officeDocument/2006/relationships/image" Target="../media/Eca_color224.pn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5.png"/>
  <Relationship Id="rId3" Type="http://schemas.openxmlformats.org/officeDocument/2006/relationships/image" Target="../media/Eca_color226.pn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7.png"/>
  <Relationship Id="rId3" Type="http://schemas.openxmlformats.org/officeDocument/2006/relationships/image" Target="../media/Eca_color228.pn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29.png"/>
  <Relationship Id="rId3" Type="http://schemas.openxmlformats.org/officeDocument/2006/relationships/image" Target="../media/Eca_color230.pn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1.png"/>
  <Relationship Id="rId3" Type="http://schemas.openxmlformats.org/officeDocument/2006/relationships/image" Target="../media/Eca_color232.pn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3.png"/>
  <Relationship Id="rId3" Type="http://schemas.openxmlformats.org/officeDocument/2006/relationships/image" Target="../media/Eca_color234.pn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5.png"/>
  <Relationship Id="rId3" Type="http://schemas.openxmlformats.org/officeDocument/2006/relationships/image" Target="../media/Eca_color236.pn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7.png"/>
  <Relationship Id="rId3" Type="http://schemas.openxmlformats.org/officeDocument/2006/relationships/image" Target="../media/Eca_color238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.png"/>
  <Relationship Id="rId3" Type="http://schemas.openxmlformats.org/officeDocument/2006/relationships/image" Target="../media/Eca_color24.pn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39.png"/>
  <Relationship Id="rId3" Type="http://schemas.openxmlformats.org/officeDocument/2006/relationships/image" Target="../media/Eca_color240.pn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1.png"/>
  <Relationship Id="rId3" Type="http://schemas.openxmlformats.org/officeDocument/2006/relationships/image" Target="../media/Eca_color242.pn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3.png"/>
  <Relationship Id="rId3" Type="http://schemas.openxmlformats.org/officeDocument/2006/relationships/image" Target="../media/Eca_color244.pn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5.png"/>
  <Relationship Id="rId3" Type="http://schemas.openxmlformats.org/officeDocument/2006/relationships/image" Target="../media/Eca_color246.pn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7.png"/>
  <Relationship Id="rId3" Type="http://schemas.openxmlformats.org/officeDocument/2006/relationships/image" Target="../media/Eca_color248.pn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49.png"/>
  <Relationship Id="rId3" Type="http://schemas.openxmlformats.org/officeDocument/2006/relationships/image" Target="../media/Eca_color250.pn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1.png"/>
  <Relationship Id="rId3" Type="http://schemas.openxmlformats.org/officeDocument/2006/relationships/image" Target="../media/Eca_color252.pn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3.png"/>
  <Relationship Id="rId3" Type="http://schemas.openxmlformats.org/officeDocument/2006/relationships/image" Target="../media/Eca_color254.pn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5.png"/>
  <Relationship Id="rId3" Type="http://schemas.openxmlformats.org/officeDocument/2006/relationships/image" Target="../media/Eca_color256.pn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7.png"/>
  <Relationship Id="rId3" Type="http://schemas.openxmlformats.org/officeDocument/2006/relationships/image" Target="../media/Eca_color258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.png"/>
  <Relationship Id="rId3" Type="http://schemas.openxmlformats.org/officeDocument/2006/relationships/image" Target="../media/Eca_color26.pn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59.png"/>
  <Relationship Id="rId3" Type="http://schemas.openxmlformats.org/officeDocument/2006/relationships/image" Target="../media/Eca_color260.pn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1.png"/>
  <Relationship Id="rId3" Type="http://schemas.openxmlformats.org/officeDocument/2006/relationships/image" Target="../media/Eca_color262.pn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3.png"/>
  <Relationship Id="rId3" Type="http://schemas.openxmlformats.org/officeDocument/2006/relationships/image" Target="../media/Eca_color264.pn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5.png"/>
  <Relationship Id="rId3" Type="http://schemas.openxmlformats.org/officeDocument/2006/relationships/image" Target="../media/Eca_color266.pn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7.png"/>
  <Relationship Id="rId3" Type="http://schemas.openxmlformats.org/officeDocument/2006/relationships/image" Target="../media/Eca_color268.pn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69.png"/>
  <Relationship Id="rId3" Type="http://schemas.openxmlformats.org/officeDocument/2006/relationships/image" Target="../media/Eca_color270.pn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1.png"/>
  <Relationship Id="rId3" Type="http://schemas.openxmlformats.org/officeDocument/2006/relationships/image" Target="../media/Eca_color272.pn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3.png"/>
  <Relationship Id="rId3" Type="http://schemas.openxmlformats.org/officeDocument/2006/relationships/image" Target="../media/Eca_color274.pn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5.png"/>
  <Relationship Id="rId3" Type="http://schemas.openxmlformats.org/officeDocument/2006/relationships/image" Target="../media/Eca_color276.pn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7.png"/>
  <Relationship Id="rId3" Type="http://schemas.openxmlformats.org/officeDocument/2006/relationships/image" Target="../media/Eca_color278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.png"/>
  <Relationship Id="rId3" Type="http://schemas.openxmlformats.org/officeDocument/2006/relationships/image" Target="../media/Eca_color28.pn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79.png"/>
  <Relationship Id="rId3" Type="http://schemas.openxmlformats.org/officeDocument/2006/relationships/image" Target="../media/Eca_color280.pn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1.png"/>
  <Relationship Id="rId3" Type="http://schemas.openxmlformats.org/officeDocument/2006/relationships/image" Target="../media/Eca_color282.pn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3.png"/>
  <Relationship Id="rId3" Type="http://schemas.openxmlformats.org/officeDocument/2006/relationships/image" Target="../media/Eca_color284.pn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5.png"/>
  <Relationship Id="rId3" Type="http://schemas.openxmlformats.org/officeDocument/2006/relationships/image" Target="../media/Eca_color286.pn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7.png"/>
  <Relationship Id="rId3" Type="http://schemas.openxmlformats.org/officeDocument/2006/relationships/image" Target="../media/Eca_color288.pn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89.png"/>
  <Relationship Id="rId3" Type="http://schemas.openxmlformats.org/officeDocument/2006/relationships/image" Target="../media/Eca_color290.pn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1.png"/>
  <Relationship Id="rId3" Type="http://schemas.openxmlformats.org/officeDocument/2006/relationships/image" Target="../media/Eca_color292.pn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3.png"/>
  <Relationship Id="rId3" Type="http://schemas.openxmlformats.org/officeDocument/2006/relationships/image" Target="../media/Eca_color294.pn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5.png"/>
  <Relationship Id="rId3" Type="http://schemas.openxmlformats.org/officeDocument/2006/relationships/image" Target="../media/Eca_color296.pn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7.png"/>
  <Relationship Id="rId3" Type="http://schemas.openxmlformats.org/officeDocument/2006/relationships/image" Target="../media/Eca_color298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.png"/>
  <Relationship Id="rId3" Type="http://schemas.openxmlformats.org/officeDocument/2006/relationships/image" Target="../media/Eca_color30.pn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299.png"/>
  <Relationship Id="rId3" Type="http://schemas.openxmlformats.org/officeDocument/2006/relationships/image" Target="../media/Eca_color300.pn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1.png"/>
  <Relationship Id="rId3" Type="http://schemas.openxmlformats.org/officeDocument/2006/relationships/image" Target="../media/Eca_color302.pn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3.png"/>
  <Relationship Id="rId3" Type="http://schemas.openxmlformats.org/officeDocument/2006/relationships/image" Target="../media/Eca_color304.pn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5.png"/>
  <Relationship Id="rId3" Type="http://schemas.openxmlformats.org/officeDocument/2006/relationships/image" Target="../media/Eca_color306.pn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7.png"/>
  <Relationship Id="rId3" Type="http://schemas.openxmlformats.org/officeDocument/2006/relationships/image" Target="../media/Eca_color308.pn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09.png"/>
  <Relationship Id="rId3" Type="http://schemas.openxmlformats.org/officeDocument/2006/relationships/image" Target="../media/Eca_color310.pn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1.png"/>
  <Relationship Id="rId3" Type="http://schemas.openxmlformats.org/officeDocument/2006/relationships/image" Target="../media/Eca_color312.pn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3.png"/>
  <Relationship Id="rId3" Type="http://schemas.openxmlformats.org/officeDocument/2006/relationships/image" Target="../media/Eca_color314.pn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5.png"/>
  <Relationship Id="rId3" Type="http://schemas.openxmlformats.org/officeDocument/2006/relationships/image" Target="../media/Eca_color316.pn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7.png"/>
  <Relationship Id="rId3" Type="http://schemas.openxmlformats.org/officeDocument/2006/relationships/image" Target="../media/Eca_color318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.png"/>
  <Relationship Id="rId3" Type="http://schemas.openxmlformats.org/officeDocument/2006/relationships/image" Target="../media/Eca_color32.pn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19.png"/>
  <Relationship Id="rId3" Type="http://schemas.openxmlformats.org/officeDocument/2006/relationships/image" Target="../media/Eca_color320.pn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1.png"/>
  <Relationship Id="rId3" Type="http://schemas.openxmlformats.org/officeDocument/2006/relationships/image" Target="../media/Eca_color322.pn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3.png"/>
  <Relationship Id="rId3" Type="http://schemas.openxmlformats.org/officeDocument/2006/relationships/image" Target="../media/Eca_color324.pn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5.png"/>
  <Relationship Id="rId3" Type="http://schemas.openxmlformats.org/officeDocument/2006/relationships/image" Target="../media/Eca_color326.pn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7.png"/>
  <Relationship Id="rId3" Type="http://schemas.openxmlformats.org/officeDocument/2006/relationships/image" Target="../media/Eca_color328.pn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29.png"/>
  <Relationship Id="rId3" Type="http://schemas.openxmlformats.org/officeDocument/2006/relationships/image" Target="../media/Eca_color330.pn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1.png"/>
  <Relationship Id="rId3" Type="http://schemas.openxmlformats.org/officeDocument/2006/relationships/image" Target="../media/Eca_color332.pn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3.png"/>
  <Relationship Id="rId3" Type="http://schemas.openxmlformats.org/officeDocument/2006/relationships/image" Target="../media/Eca_color334.pn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5.png"/>
  <Relationship Id="rId3" Type="http://schemas.openxmlformats.org/officeDocument/2006/relationships/image" Target="../media/Eca_color336.pn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7.png"/>
  <Relationship Id="rId3" Type="http://schemas.openxmlformats.org/officeDocument/2006/relationships/image" Target="../media/Eca_color338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.png"/>
  <Relationship Id="rId3" Type="http://schemas.openxmlformats.org/officeDocument/2006/relationships/image" Target="../media/Eca_color34.pn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39.png"/>
  <Relationship Id="rId3" Type="http://schemas.openxmlformats.org/officeDocument/2006/relationships/image" Target="../media/Eca_color340.pn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1.png"/>
  <Relationship Id="rId3" Type="http://schemas.openxmlformats.org/officeDocument/2006/relationships/image" Target="../media/Eca_color342.pn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3.png"/>
  <Relationship Id="rId3" Type="http://schemas.openxmlformats.org/officeDocument/2006/relationships/image" Target="../media/Eca_color344.pn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5.png"/>
  <Relationship Id="rId3" Type="http://schemas.openxmlformats.org/officeDocument/2006/relationships/image" Target="../media/Eca_color346.pn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7.png"/>
  <Relationship Id="rId3" Type="http://schemas.openxmlformats.org/officeDocument/2006/relationships/image" Target="../media/Eca_color348.pn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49.png"/>
  <Relationship Id="rId3" Type="http://schemas.openxmlformats.org/officeDocument/2006/relationships/image" Target="../media/Eca_color350.pn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1.png"/>
  <Relationship Id="rId3" Type="http://schemas.openxmlformats.org/officeDocument/2006/relationships/image" Target="../media/Eca_color352.pn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3.png"/>
  <Relationship Id="rId3" Type="http://schemas.openxmlformats.org/officeDocument/2006/relationships/image" Target="../media/Eca_color354.pn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5.png"/>
  <Relationship Id="rId3" Type="http://schemas.openxmlformats.org/officeDocument/2006/relationships/image" Target="../media/Eca_color356.pn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7.png"/>
  <Relationship Id="rId3" Type="http://schemas.openxmlformats.org/officeDocument/2006/relationships/image" Target="../media/Eca_color358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.png"/>
  <Relationship Id="rId3" Type="http://schemas.openxmlformats.org/officeDocument/2006/relationships/image" Target="../media/Eca_color36.pn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59.png"/>
  <Relationship Id="rId3" Type="http://schemas.openxmlformats.org/officeDocument/2006/relationships/image" Target="../media/Eca_color360.pn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61.png"/>
  <Relationship Id="rId3" Type="http://schemas.openxmlformats.org/officeDocument/2006/relationships/image" Target="../media/Eca_color362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7.png"/>
  <Relationship Id="rId3" Type="http://schemas.openxmlformats.org/officeDocument/2006/relationships/image" Target="../media/Eca_color38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.png"/>
  <Relationship Id="rId3" Type="http://schemas.openxmlformats.org/officeDocument/2006/relationships/image" Target="../media/Eca_color4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39.png"/>
  <Relationship Id="rId3" Type="http://schemas.openxmlformats.org/officeDocument/2006/relationships/image" Target="../media/Eca_color4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1.png"/>
  <Relationship Id="rId3" Type="http://schemas.openxmlformats.org/officeDocument/2006/relationships/image" Target="../media/Eca_color42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3.png"/>
  <Relationship Id="rId3" Type="http://schemas.openxmlformats.org/officeDocument/2006/relationships/image" Target="../media/Eca_color44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5.png"/>
  <Relationship Id="rId3" Type="http://schemas.openxmlformats.org/officeDocument/2006/relationships/image" Target="../media/Eca_color46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7.png"/>
  <Relationship Id="rId3" Type="http://schemas.openxmlformats.org/officeDocument/2006/relationships/image" Target="../media/Eca_color48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49.png"/>
  <Relationship Id="rId3" Type="http://schemas.openxmlformats.org/officeDocument/2006/relationships/image" Target="../media/Eca_color50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1.png"/>
  <Relationship Id="rId3" Type="http://schemas.openxmlformats.org/officeDocument/2006/relationships/image" Target="../media/Eca_color52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3.png"/>
  <Relationship Id="rId3" Type="http://schemas.openxmlformats.org/officeDocument/2006/relationships/image" Target="../media/Eca_color54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5.png"/>
  <Relationship Id="rId3" Type="http://schemas.openxmlformats.org/officeDocument/2006/relationships/image" Target="../media/Eca_color56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7.png"/>
  <Relationship Id="rId3" Type="http://schemas.openxmlformats.org/officeDocument/2006/relationships/image" Target="../media/Eca_color58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.png"/>
  <Relationship Id="rId3" Type="http://schemas.openxmlformats.org/officeDocument/2006/relationships/image" Target="../media/Eca_color6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59.png"/>
  <Relationship Id="rId3" Type="http://schemas.openxmlformats.org/officeDocument/2006/relationships/image" Target="../media/Eca_color6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1.png"/>
  <Relationship Id="rId3" Type="http://schemas.openxmlformats.org/officeDocument/2006/relationships/image" Target="../media/Eca_color62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3.png"/>
  <Relationship Id="rId3" Type="http://schemas.openxmlformats.org/officeDocument/2006/relationships/image" Target="../media/Eca_color64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5.png"/>
  <Relationship Id="rId3" Type="http://schemas.openxmlformats.org/officeDocument/2006/relationships/image" Target="../media/Eca_color66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7.png"/>
  <Relationship Id="rId3" Type="http://schemas.openxmlformats.org/officeDocument/2006/relationships/image" Target="../media/Eca_color68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69.png"/>
  <Relationship Id="rId3" Type="http://schemas.openxmlformats.org/officeDocument/2006/relationships/image" Target="../media/Eca_color70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1.png"/>
  <Relationship Id="rId3" Type="http://schemas.openxmlformats.org/officeDocument/2006/relationships/image" Target="../media/Eca_color72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3.png"/>
  <Relationship Id="rId3" Type="http://schemas.openxmlformats.org/officeDocument/2006/relationships/image" Target="../media/Eca_color74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5.png"/>
  <Relationship Id="rId3" Type="http://schemas.openxmlformats.org/officeDocument/2006/relationships/image" Target="../media/Eca_color76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7.png"/>
  <Relationship Id="rId3" Type="http://schemas.openxmlformats.org/officeDocument/2006/relationships/image" Target="../media/Eca_color78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.png"/>
  <Relationship Id="rId3" Type="http://schemas.openxmlformats.org/officeDocument/2006/relationships/image" Target="../media/Eca_color8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79.png"/>
  <Relationship Id="rId3" Type="http://schemas.openxmlformats.org/officeDocument/2006/relationships/image" Target="../media/Eca_color8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1.png"/>
  <Relationship Id="rId3" Type="http://schemas.openxmlformats.org/officeDocument/2006/relationships/image" Target="../media/Eca_color82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3.png"/>
  <Relationship Id="rId3" Type="http://schemas.openxmlformats.org/officeDocument/2006/relationships/image" Target="../media/Eca_color84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5.png"/>
  <Relationship Id="rId3" Type="http://schemas.openxmlformats.org/officeDocument/2006/relationships/image" Target="../media/Eca_color86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7.png"/>
  <Relationship Id="rId3" Type="http://schemas.openxmlformats.org/officeDocument/2006/relationships/image" Target="../media/Eca_color88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89.png"/>
  <Relationship Id="rId3" Type="http://schemas.openxmlformats.org/officeDocument/2006/relationships/image" Target="../media/Eca_color90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1.png"/>
  <Relationship Id="rId3" Type="http://schemas.openxmlformats.org/officeDocument/2006/relationships/image" Target="../media/Eca_color92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3.png"/>
  <Relationship Id="rId3" Type="http://schemas.openxmlformats.org/officeDocument/2006/relationships/image" Target="../media/Eca_color94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5.png"/>
  <Relationship Id="rId3" Type="http://schemas.openxmlformats.org/officeDocument/2006/relationships/image" Target="../media/Eca_color96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7.png"/>
  <Relationship Id="rId3" Type="http://schemas.openxmlformats.org/officeDocument/2006/relationships/image" Target="../media/Eca_color98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.png"/>
  <Relationship Id="rId3" Type="http://schemas.openxmlformats.org/officeDocument/2006/relationships/image" Target="../media/Eca_color10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99.png"/>
  <Relationship Id="rId3" Type="http://schemas.openxmlformats.org/officeDocument/2006/relationships/image" Target="../media/Eca_color10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1.png"/>
  <Relationship Id="rId3" Type="http://schemas.openxmlformats.org/officeDocument/2006/relationships/image" Target="../media/Eca_color102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3.png"/>
  <Relationship Id="rId3" Type="http://schemas.openxmlformats.org/officeDocument/2006/relationships/image" Target="../media/Eca_color104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5.png"/>
  <Relationship Id="rId3" Type="http://schemas.openxmlformats.org/officeDocument/2006/relationships/image" Target="../media/Eca_color106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7.png"/>
  <Relationship Id="rId3" Type="http://schemas.openxmlformats.org/officeDocument/2006/relationships/image" Target="../media/Eca_color108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09.png"/>
  <Relationship Id="rId3" Type="http://schemas.openxmlformats.org/officeDocument/2006/relationships/image" Target="../media/Eca_color110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1.png"/>
  <Relationship Id="rId3" Type="http://schemas.openxmlformats.org/officeDocument/2006/relationships/image" Target="../media/Eca_color112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3.png"/>
  <Relationship Id="rId3" Type="http://schemas.openxmlformats.org/officeDocument/2006/relationships/image" Target="../media/Eca_color114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5.png"/>
  <Relationship Id="rId3" Type="http://schemas.openxmlformats.org/officeDocument/2006/relationships/image" Target="../media/Eca_color116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7.png"/>
  <Relationship Id="rId3" Type="http://schemas.openxmlformats.org/officeDocument/2006/relationships/image" Target="../media/Eca_color118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.png"/>
  <Relationship Id="rId3" Type="http://schemas.openxmlformats.org/officeDocument/2006/relationships/image" Target="../media/Eca_color12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19.png"/>
  <Relationship Id="rId3" Type="http://schemas.openxmlformats.org/officeDocument/2006/relationships/image" Target="../media/Eca_color12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1.png"/>
  <Relationship Id="rId3" Type="http://schemas.openxmlformats.org/officeDocument/2006/relationships/image" Target="../media/Eca_color122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3.png"/>
  <Relationship Id="rId3" Type="http://schemas.openxmlformats.org/officeDocument/2006/relationships/image" Target="../media/Eca_color124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5.png"/>
  <Relationship Id="rId3" Type="http://schemas.openxmlformats.org/officeDocument/2006/relationships/image" Target="../media/Eca_color126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7.png"/>
  <Relationship Id="rId3" Type="http://schemas.openxmlformats.org/officeDocument/2006/relationships/image" Target="../media/Eca_color128.pn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29.png"/>
  <Relationship Id="rId3" Type="http://schemas.openxmlformats.org/officeDocument/2006/relationships/image" Target="../media/Eca_color130.pn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1.png"/>
  <Relationship Id="rId3" Type="http://schemas.openxmlformats.org/officeDocument/2006/relationships/image" Target="../media/Eca_color132.pn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3.png"/>
  <Relationship Id="rId3" Type="http://schemas.openxmlformats.org/officeDocument/2006/relationships/image" Target="../media/Eca_color134.pn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5.png"/>
  <Relationship Id="rId3" Type="http://schemas.openxmlformats.org/officeDocument/2006/relationships/image" Target="../media/Eca_color136.pn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7.png"/>
  <Relationship Id="rId3" Type="http://schemas.openxmlformats.org/officeDocument/2006/relationships/image" Target="../media/Eca_color138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.png"/>
  <Relationship Id="rId3" Type="http://schemas.openxmlformats.org/officeDocument/2006/relationships/image" Target="../media/Eca_color14.pn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39.png"/>
  <Relationship Id="rId3" Type="http://schemas.openxmlformats.org/officeDocument/2006/relationships/image" Target="../media/Eca_color140.pn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1.png"/>
  <Relationship Id="rId3" Type="http://schemas.openxmlformats.org/officeDocument/2006/relationships/image" Target="../media/Eca_color142.pn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3.png"/>
  <Relationship Id="rId3" Type="http://schemas.openxmlformats.org/officeDocument/2006/relationships/image" Target="../media/Eca_color144.pn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5.png"/>
  <Relationship Id="rId3" Type="http://schemas.openxmlformats.org/officeDocument/2006/relationships/image" Target="../media/Eca_color146.pn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7.png"/>
  <Relationship Id="rId3" Type="http://schemas.openxmlformats.org/officeDocument/2006/relationships/image" Target="../media/Eca_color148.pn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49.png"/>
  <Relationship Id="rId3" Type="http://schemas.openxmlformats.org/officeDocument/2006/relationships/image" Target="../media/Eca_color150.pn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1.png"/>
  <Relationship Id="rId3" Type="http://schemas.openxmlformats.org/officeDocument/2006/relationships/image" Target="../media/Eca_color152.pn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3.png"/>
  <Relationship Id="rId3" Type="http://schemas.openxmlformats.org/officeDocument/2006/relationships/image" Target="../media/Eca_color154.pn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5.png"/>
  <Relationship Id="rId3" Type="http://schemas.openxmlformats.org/officeDocument/2006/relationships/image" Target="../media/Eca_color156.pn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7.png"/>
  <Relationship Id="rId3" Type="http://schemas.openxmlformats.org/officeDocument/2006/relationships/image" Target="../media/Eca_color158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.png"/>
  <Relationship Id="rId3" Type="http://schemas.openxmlformats.org/officeDocument/2006/relationships/image" Target="../media/Eca_color16.pn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59.png"/>
  <Relationship Id="rId3" Type="http://schemas.openxmlformats.org/officeDocument/2006/relationships/image" Target="../media/Eca_color160.pn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1.png"/>
  <Relationship Id="rId3" Type="http://schemas.openxmlformats.org/officeDocument/2006/relationships/image" Target="../media/Eca_color162.pn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3.png"/>
  <Relationship Id="rId3" Type="http://schemas.openxmlformats.org/officeDocument/2006/relationships/image" Target="../media/Eca_color164.pn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5.png"/>
  <Relationship Id="rId3" Type="http://schemas.openxmlformats.org/officeDocument/2006/relationships/image" Target="../media/Eca_color166.pn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7.png"/>
  <Relationship Id="rId3" Type="http://schemas.openxmlformats.org/officeDocument/2006/relationships/image" Target="../media/Eca_color168.pn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69.png"/>
  <Relationship Id="rId3" Type="http://schemas.openxmlformats.org/officeDocument/2006/relationships/image" Target="../media/Eca_color170.pn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1.png"/>
  <Relationship Id="rId3" Type="http://schemas.openxmlformats.org/officeDocument/2006/relationships/image" Target="../media/Eca_color172.pn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3.png"/>
  <Relationship Id="rId3" Type="http://schemas.openxmlformats.org/officeDocument/2006/relationships/image" Target="../media/Eca_color174.pn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5.png"/>
  <Relationship Id="rId3" Type="http://schemas.openxmlformats.org/officeDocument/2006/relationships/image" Target="../media/Eca_color176.pn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7.png"/>
  <Relationship Id="rId3" Type="http://schemas.openxmlformats.org/officeDocument/2006/relationships/image" Target="../media/Eca_color17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.png"/>
  <Relationship Id="rId3" Type="http://schemas.openxmlformats.org/officeDocument/2006/relationships/image" Target="../media/Eca_color18.pn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79.png"/>
  <Relationship Id="rId3" Type="http://schemas.openxmlformats.org/officeDocument/2006/relationships/image" Target="../media/Eca_color180.pn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1.png"/>
  <Relationship Id="rId3" Type="http://schemas.openxmlformats.org/officeDocument/2006/relationships/image" Target="../media/Eca_color182.pn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3.png"/>
  <Relationship Id="rId3" Type="http://schemas.openxmlformats.org/officeDocument/2006/relationships/image" Target="../media/Eca_color184.pn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5.png"/>
  <Relationship Id="rId3" Type="http://schemas.openxmlformats.org/officeDocument/2006/relationships/image" Target="../media/Eca_color186.pn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7.png"/>
  <Relationship Id="rId3" Type="http://schemas.openxmlformats.org/officeDocument/2006/relationships/image" Target="../media/Eca_color188.pn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89.png"/>
  <Relationship Id="rId3" Type="http://schemas.openxmlformats.org/officeDocument/2006/relationships/image" Target="../media/Eca_color190.pn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1.png"/>
  <Relationship Id="rId3" Type="http://schemas.openxmlformats.org/officeDocument/2006/relationships/image" Target="../media/Eca_color192.pn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3.png"/>
  <Relationship Id="rId3" Type="http://schemas.openxmlformats.org/officeDocument/2006/relationships/image" Target="../media/Eca_color194.pn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5.png"/>
  <Relationship Id="rId3" Type="http://schemas.openxmlformats.org/officeDocument/2006/relationships/image" Target="../media/Eca_color196.pn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ogo_e197.png"/>
  <Relationship Id="rId3" Type="http://schemas.openxmlformats.org/officeDocument/2006/relationships/image" Target="../media/Eca_color19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pic>
        <p:nvPicPr>
          <p:cNvPr id="1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2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3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S PRESIDENCIA]]></a:t>
            </a:r>
          </a:p>
        </p:txBody>
      </p:sp>
      <p:sp>
        <p:nvSpPr>
          <p:cNvPr id="9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RECCION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RIENT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CCIDENTE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 AL CLIENTE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MERCADEO Y CUENTAS CLAVES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438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SOCIAL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438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NTROL DE ENERGIA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438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BROS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438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CRETARIA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0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RIEN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MAGDALEN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GUAJIRA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GUAJIRA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MAGDALENA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ESAR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ESAR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ORDOBA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ORDOBA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 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SUR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0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ORDOBA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CCIDEN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SUCR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SUCRE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NORTE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ORDOBA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SUR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SUCRE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SUCR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 II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SUCR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SUCR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1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BOLIVA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SU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NORTE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SU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NORTE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NORTE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TRANSFORMADOR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2672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2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TALACIONES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 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 SECTO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DESARROLLO SECTOR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7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 I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BDI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42672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54673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60388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19157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4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ATLANTICO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ATLANTICO NORTE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2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ATLANT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SU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NORTE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SU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NORTE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COBR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SUR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ATLANTICO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8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ATLANTICO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ESAR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3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SUCR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SUCRE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SUCRE"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SUCRE"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SUCRE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02679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SUCRE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SUCRE"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6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5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7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ES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2672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54673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 I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60388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ESA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CESA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GUAJIRA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4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SU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SUR"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ORDOBA"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LIENTES DISTRITO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ORDOBA"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52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3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GUAJIR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GUAJI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GUAJIRA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 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2672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MAGDALENA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5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NORTE"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NORTE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CENTRO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ORDOBA"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02679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CORDOBA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4681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ORDOBA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ORDOBA"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MAGDALEN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1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MAGDALENA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SISTENCIA TECNICA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C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C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COBROS Y CART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COB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S ESPECIALIZAD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COBROS Y CART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ADMINISTRATIVA COB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COBROS Y CARTER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Y SEGUIMIENT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S ESPECIALIZAD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COBR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TECNOLOGIA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AT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PERACION AT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FACTURACION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OPERACIONES CENTRALES DE SAC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OPERACIONES CENTRALES DE SAC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ACTURACION NO REGULADA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6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BOLIVAR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DE RED BOLIVAR SUR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BOLIVAR SUR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BOLIVAR"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BOLIVAR SUR"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02679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BOLIVAR"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6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2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ORDOBA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SUCR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SUCRE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ATLANTICO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ATLANTICO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SERVICIOS GENERALES OPERATIV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ADMINISTRACION COMERCIAL I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7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7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BOLIVAR NORT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BOLIVAR"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BOLIVAR NORTE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02679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NORTE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4681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CENTRO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BOLIVAR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BOLIVAR"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8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ATENCION CLIENT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5524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6000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GENTE 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60007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1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NORTE"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ATLANTICO NORTE"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ATLANTIC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SUR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02679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4681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ARRANQUILLA NORTE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ATLANTICO NORTE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ATLANTICO"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RIEN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NORT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SU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ESA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MAGDALENA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438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GUAJIRA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438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581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ATLANTICO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ATLANTICO SUR"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ATLANTICO SUR"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ATLANTICO SUR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ATLANTICO SUR"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4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0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ESA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ESAR"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CESAR"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CESA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NORTE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02679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4681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ESAR SUR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CESAR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CESAR"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MUNICACION I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6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5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MAGDALEN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MAGDALEN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SU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MAGDALENA"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MAGDALENA"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02679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4681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MAGDALENA NORTE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0396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41052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MAGDALENA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42672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MAGDALENA"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OGISTICA SECTOR]]></a:t>
            </a:r>
          </a:p>
        </p:txBody>
      </p:sp>
      <p:cxnSp>
        <p:nvCxnSpPr>
          <p:cNvPr id="67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70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7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74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GUAJIR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RSOS HUMANOS GUAJIR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OPERATIVA ME "GUAJIRA"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GUAJIRA"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78676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GUAJIRA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84391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90678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96393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102679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108394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DISTRITO "GUAJIRA"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OGISTICA & SERVICIOS GENERALES OPERATIVO "GUAJIRA"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LACIONES INFORMATIVAS OPERATIVO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5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61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cxnSp>
        <p:nvCxnSpPr>
          <p:cNvPr id="64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1]]></a:t>
            </a:r>
          </a:p>
        </p:txBody>
      </p:sp>
      <p:sp>
        <p:nvSpPr>
          <p:cNvPr id="6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6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LANES DE COBR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LECOBRANZA Y AVIS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PERSONALIZADO Y PREJURIDIC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JURIDICO USUFRUCTO Y OFICIALE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OLVENCIA ECONOMICA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CR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6772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TIVA MOVIL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6772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TECCIONES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CIA TECNICA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ASISTENCIA TECNICA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GESTION PRESUPUEST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SC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PQ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CICO Y PND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6772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ASISTENCIA TECNICA CLIENTES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6772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 OPERACIONES MERCADOS ESPECIAL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BR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TECNICO MERCAD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DE OPERACIONES MERCADOS ESPECIALE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BROS Y CARTER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D Y SISTEMAS COBR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ADMINISTRATIVA COBR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COBROS Y CARTERA ME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PORTES Y SEGUIMIEN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ERRITORIAL MERCAD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M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E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E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M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GESTION TERRITORIAL ME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GESTION TERRITORIAL MM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2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BR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COB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OPERATIVO DE COBRO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SISTEMA INTEGRADO DE GEST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ZONA OCCIDEN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SUCR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SU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CORDOBA NORTE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SU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438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TERRITORIAL BOLIVAR NORTE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438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581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M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RIENTE M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STION TERRITORIAL MERC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ORDINACION ZONA OCCIDENTE MM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IZADAS DE CAMPA?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CLIENTES REGULAR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NUEVAS TECNOLOGIA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CLIENTES ESPECIALE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GESTION DE ENERGI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INFRAESTRUCTURA DE MEDICION AVANZAD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NTROL ENERGETIC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GRANDES CONSUMIDORE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LIENTES REGULADOS Y MEDIOS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OPORTE SISTEMAS DE INFORMACION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MEJORA CONTROL ENERGET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PLAN DE PERDIDA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JORAS Y CONTROL PROCEDIMENT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 CONTROL DE ENERGI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GRAMACION SOPORT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3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 I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 ESPECIAL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SERVICIO AL CLIEN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TELEFONIC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AL DE ESCRIT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OFICINAS COMERCIALE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OPERATIV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ES DE SERVICIO AL CLIENTE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ATLANTICO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ATLANTICO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ATLANTICO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EDIDAS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7]]></a:t>
            </a:r>
          </a:p>
        </p:txBody>
      </p:sp>
      <p:sp>
        <p:nvSpPr>
          <p:cNvPr id="43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4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BOLIV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EDIDAS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1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BOLIV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BOLIVAR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BOLIVA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BOLIVAR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 ESPECIAL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SUCR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SUCR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EDIDA Y OPERACIONES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ORDOB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4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CCID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ORDOBA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MERCADEO Y CUENTAS CLAV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COMUNICACION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 CONSUMO Y PRODUCTOS LIBERALIZAD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CRETARIA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8572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MAGDALEN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SPECTOR MEDIDAS I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GUAJIR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GUAJIR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MAGDALEN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MEDIDA ESPEC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 ESPECIAL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UPERACION DE ENERGIA CESA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BRIGADA ANTIFRAUD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UPERACION DE ENERGIA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ENERGIA ZONA OR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EDIDA ESPECIAL OPERATIVO CESA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NGENIERIA MEDIDA ESPE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OLOGIA DE LA MEDID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ABORATORIO DE LA MEDID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 AT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CNOLOGIA  DE LA MEDIDA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CONTROL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GESTION DE MEDID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LEMEDID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TELEMEDIDA ESPEC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TELEMEDIDA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TECNOLOGIA DE LA MEDID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ABORATORIO DE LA MEDID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DE CALIBRA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5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Y GESTION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GRANDES CONSUMIDOR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LANIFICACION M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GESTION SO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SOCIAL COMUNIDAD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GESTION SOCIAL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 OPERATIV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857250"/>
            <a:ext cx="0" cy="1105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PLANIFICACION Y GESTION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OPORTE SISTEMAS DE INFORMACION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SOPORTE INFORMA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GESTION SO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RABAJO COMUNITARI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TRABAJO COMUNITARI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MERCADEO Y CUENTAS CLAV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COMUNICACION COMERC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RVICIOS CONTRATADO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MERCADEO Y CUENTAS CLAVE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 CONSUMO Y PRODUCTOS LIBERALIZAD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NTA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RONTERAS COMERCIALES 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RANDES CLIENTES MERCADO REGULADO 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ULTISERVICIOS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NUEVOS PRODUCTOS 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MERCADO LIBERALIZADO 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RAN CONSUMO Y PRODUCTOS LIBERALIZ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ENT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JECUTIVO VENTA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RAN CONSUMO Y PRODUCTOS LIBERALIZADOS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RONTERAS COMERCIALES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RONTERAS COMERCIALES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AL DE ESCRIT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ARANTIA DE SERVICIO AL CLIENT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OFICINAS COMERCIAL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LIENTES ME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AL CLIENTE ME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SEGUIMIENTO OPERATIV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OPERATIVO Y ECONOM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IS DE INFORMA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ALIDAD OPERATIVA Y NORMATIVA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6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ES DE SERVICIO AL CLIEN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AUDO Y CONCILIACION 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ACTURA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& REPAR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RTIFICACION ZONAS ESPECIALES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771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NTROL DE ENERGI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LA MEDID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438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RIENTE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438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OCCIDENTE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438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BOLIVA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438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1628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ENERGIA ZONA ATLANTIC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1438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438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CENTRALIZADAS DE CAMPA?AS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Y GESTION DE ENERGIA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EGUIMIENTO Y MEJORA CONTROL ENERGETICO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GRAMACION Y SOPORTE A PROCESOS CONTROL DE ENERGIA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49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0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CENTRALES DE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RECAUDO Y CONCILIACION 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RECAU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CONCILIA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NCILIA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RCADO LIBERALIZADO 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CENTRALES DE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FACTURACION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FACTURACION REGULAD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OPERACIONES CENTRALES DE SAC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OPERACIONES CENTRALES DE SAC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FACTURACION REGULADA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CENTRALES DE SERVICIO AL CLIEN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& REPART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OPORTE LECTURA & REPAR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BOLIVAR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ADMINISTRACION COMERCIAL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ADMINISTRACION COMERCIAL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ZONAS ESPECIAL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DISTRIT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BR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COBROS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EDIDAS I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9439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SERVICIOS TECNICO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VISION DEL SERVICI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ROVISION DEL SERVICIO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DESARROLLO SECTOR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7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TRANSFORMADORE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TIV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2672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TIVO I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54673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60388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66675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 I]]></a:t>
            </a:r>
          </a:p>
        </p:txBody>
      </p:sp>
      <p:cxnSp>
        <p:nvCxnSpPr>
          <p:cNvPr id="40" name=""/>
          <p:cNvCxnSpPr/>
          <p:nvPr/>
        </p:nvCxnSpPr>
        <p:spPr>
          <a:xfrm flipV="1">
            <a:off x="72390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"/>
          <p:cNvCxnSpPr/>
          <p:nvPr/>
        </p:nvCxnSpPr>
        <p:spPr>
          <a:xfrm>
            <a:off x="571500" y="119157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"/>
          <p:cNvSpPr txBox="1"/>
          <p:nvPr/>
        </p:nvSpPr>
        <p:spPr>
          <a:xfrm>
            <a:off x="78676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43" name=""/>
          <p:cNvCxnSpPr/>
          <p:nvPr/>
        </p:nvCxnSpPr>
        <p:spPr>
          <a:xfrm flipV="1">
            <a:off x="84391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"/>
          <p:cNvCxnSpPr/>
          <p:nvPr/>
        </p:nvCxnSpPr>
        <p:spPr>
          <a:xfrm>
            <a:off x="571500" y="11915775"/>
            <a:ext cx="78676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"/>
          <p:cNvSpPr txBox="1"/>
          <p:nvPr/>
        </p:nvSpPr>
        <p:spPr>
          <a:xfrm>
            <a:off x="90678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MANTENIMIENTO RED DISTRIBUCION]]></a:t>
            </a:r>
          </a:p>
        </p:txBody>
      </p:sp>
      <p:cxnSp>
        <p:nvCxnSpPr>
          <p:cNvPr id="46" name=""/>
          <p:cNvCxnSpPr/>
          <p:nvPr/>
        </p:nvCxnSpPr>
        <p:spPr>
          <a:xfrm flipV="1">
            <a:off x="96393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"/>
          <p:cNvCxnSpPr/>
          <p:nvPr/>
        </p:nvCxnSpPr>
        <p:spPr>
          <a:xfrm>
            <a:off x="571500" y="11915775"/>
            <a:ext cx="90678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"/>
          <p:cNvSpPr txBox="1"/>
          <p:nvPr/>
        </p:nvSpPr>
        <p:spPr>
          <a:xfrm>
            <a:off x="102679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49" name=""/>
          <p:cNvCxnSpPr/>
          <p:nvPr/>
        </p:nvCxnSpPr>
        <p:spPr>
          <a:xfrm flipV="1">
            <a:off x="108394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"/>
          <p:cNvCxnSpPr/>
          <p:nvPr/>
        </p:nvCxnSpPr>
        <p:spPr>
          <a:xfrm>
            <a:off x="571500" y="11915775"/>
            <a:ext cx="102679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"/>
          <p:cNvSpPr txBox="1"/>
          <p:nvPr/>
        </p:nvSpPr>
        <p:spPr>
          <a:xfrm>
            <a:off x="114681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52" name=""/>
          <p:cNvCxnSpPr/>
          <p:nvPr/>
        </p:nvCxnSpPr>
        <p:spPr>
          <a:xfrm flipV="1">
            <a:off x="120396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"/>
          <p:cNvCxnSpPr/>
          <p:nvPr/>
        </p:nvCxnSpPr>
        <p:spPr>
          <a:xfrm>
            <a:off x="571500" y="11915775"/>
            <a:ext cx="114681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"/>
          <p:cNvSpPr txBox="1"/>
          <p:nvPr/>
        </p:nvSpPr>
        <p:spPr>
          <a:xfrm>
            <a:off x="126682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55" name=""/>
          <p:cNvCxnSpPr/>
          <p:nvPr/>
        </p:nvCxnSpPr>
        <p:spPr>
          <a:xfrm flipV="1">
            <a:off x="132397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"/>
          <p:cNvCxnSpPr/>
          <p:nvPr/>
        </p:nvCxnSpPr>
        <p:spPr>
          <a:xfrm>
            <a:off x="571500" y="11915775"/>
            <a:ext cx="12668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0]]></a:t>
            </a:r>
          </a:p>
        </p:txBody>
      </p:sp>
      <p:sp>
        <p:nvSpPr>
          <p:cNvPr id="5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5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DIRECCION COMERCIAL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RENCIA COB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DMINISTRACION PLANES DE COBR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SISTENCIA TECNICA CLIENTE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DE OPERACIONES MERCADOS ESPECIALE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4105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42672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PLANIFICACION COBROS Y CARTERA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48387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41052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54673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TERRITORIAL MERCADOS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60388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41052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66675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COBROS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72390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4105275"/>
            <a:ext cx="66675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857250"/>
            <a:ext cx="0" cy="3248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BOLIVAR CENTR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LECTURA & REPARTO SECTOR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BOLIVAR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RIO INSTALACIONES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DE RED BOLIVAR SUR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ONTADOR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UXILIA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30670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36385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42672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48387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42672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54673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 I]]></a:t>
            </a:r>
          </a:p>
        </p:txBody>
      </p:sp>
      <p:cxnSp>
        <p:nvCxnSpPr>
          <p:cNvPr id="37" name=""/>
          <p:cNvCxnSpPr/>
          <p:nvPr/>
        </p:nvCxnSpPr>
        <p:spPr>
          <a:xfrm flipV="1">
            <a:off x="60388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"/>
          <p:cNvCxnSpPr/>
          <p:nvPr/>
        </p:nvCxnSpPr>
        <p:spPr>
          <a:xfrm>
            <a:off x="571500" y="11915775"/>
            <a:ext cx="54673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9]]></a:t>
            </a:r>
          </a:p>
        </p:txBody>
      </p:sp>
      <p:sp>
        <p:nvSpPr>
          <p:cNvPr id="40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41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BOLIVAR SUR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ADMINISTRACION COMERCIAL I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4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37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8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8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BOLIVAR SU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CONTROL DE ENERGIA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47625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ONTROL DE LA MEDIDA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8572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OLOGIA DE LA MEDIDA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CENTRO DE GESTION DE MEDIDA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IRREGULARIDADES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ARQUITECTURA ENERGETICA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857250"/>
            <a:ext cx="0" cy="5915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0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BOLIVAR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FICINA COMERC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3438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1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OPERACIONES TERRITORIALES SAC "BOLIVAR SUR"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LECTURA & REPARTO TERRITORIAL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2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TERRITORIALES SAC "CORDOBA NORTE"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TENCION CLIENTES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4105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4295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LECTURA Y REPARTO TERRITORIAL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4105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4105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RECAUDO DISTRITO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OR RECAUDO DISTRITO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3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NORTE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4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ERCADO ESTRATEGIC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ERCADO ESTRATEGIC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5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PYME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GESTION CUENTAS DISTRIT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6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PERACIONES DOMICILIARIA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INSTALACIONES SECTOR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OPERACIONES DOMICILIARIAS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8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9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7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ESARROLLO DE RED Y NUEVOS SUMINISTROS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 I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6772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86690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ANALISTA PROVISION DEL SERVICIO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243840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67722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3067050" y="6962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ENCARGADO DESARROLLO SECTOR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3638550" y="6772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6772275"/>
            <a:ext cx="30670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PROVISION DEL SERVICIO SECTOR]]></a:t>
            </a:r>
          </a:p>
        </p:txBody>
      </p:sp>
      <p:cxnSp>
        <p:nvCxnSpPr>
          <p:cNvPr id="31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34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5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8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MANTENIMIENTO RED DISTRIBUCION CORDOBA CENTR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MANTENIMIENTO RED DISTRIBUCION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66675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BRIGADISTA MANTENIMIENTO RED DISTRIBUCION]]></a:t>
            </a:r>
          </a:p>
        </p:txBody>
      </p:sp>
      <p:cxnSp>
        <p:nvCxnSpPr>
          <p:cNvPr id="25" name=""/>
          <p:cNvCxnSpPr/>
          <p:nvPr/>
        </p:nvCxnSpPr>
        <p:spPr>
          <a:xfrm flipV="1">
            <a:off x="123825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"/>
          <p:cNvCxnSpPr/>
          <p:nvPr/>
        </p:nvCxnSpPr>
        <p:spPr>
          <a:xfrm>
            <a:off x="571500" y="119157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"/>
          <p:cNvSpPr txBox="1"/>
          <p:nvPr/>
        </p:nvSpPr>
        <p:spPr>
          <a:xfrm>
            <a:off x="1866900" y="121062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SUPERVISOR MANTENIMIENTO RED DISTRIBUCION]]></a:t>
            </a:r>
          </a:p>
        </p:txBody>
      </p:sp>
      <p:cxnSp>
        <p:nvCxnSpPr>
          <p:cNvPr id="28" name=""/>
          <p:cNvCxnSpPr/>
          <p:nvPr/>
        </p:nvCxnSpPr>
        <p:spPr>
          <a:xfrm flipV="1">
            <a:off x="2438400" y="119157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"/>
          <p:cNvCxnSpPr/>
          <p:nvPr/>
        </p:nvCxnSpPr>
        <p:spPr>
          <a:xfrm>
            <a:off x="571500" y="11915775"/>
            <a:ext cx="186690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8]]></a:t>
            </a:r>
          </a:p>
        </p:txBody>
      </p:sp>
      <p:sp>
        <p:nvSpPr>
          <p:cNvPr id="31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32" name=""/>
          <p:cNvCxnSpPr/>
          <p:nvPr/>
        </p:nvCxnSpPr>
        <p:spPr>
          <a:xfrm flipV="1">
            <a:off x="571500" y="3333750"/>
            <a:ext cx="0" cy="85820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9525" y="-9525"/>
          <a:ext cx="14097000" cy="13220700"/>
          <a:chOff x="-9525" y="-9525"/>
          <a:chExt cx="14097000" cy="13220700"/>
        </a:xfrm>
      </p:grpSpPr>
      <p:sp>
        <p:nvSpPr>
          <p:cNvPr id="1" name=""/>
          <p:cNvSpPr txBox="1"/>
          <p:nvPr/>
        </p:nvSpPr>
        <p:spPr>
          <a:xfrm>
            <a:off x="12954000" y="12839700"/>
            <a:ext cx="1143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1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Diapositiva #99]]></a:t>
            </a:r>
          </a:p>
        </p:txBody>
      </p:sp>
      <p:pic>
        <p:nvPicPr>
          <p:cNvPr id="2" name="ECA logo" descr="ECA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0" y="285750"/>
            <a:ext cx="1685925" cy="381000"/>
          </a:xfrm>
          <a:prstGeom prst="rect">
            <a:avLst/>
          </a:prstGeom>
        </p:spPr>
      </p:pic>
      <p:pic>
        <p:nvPicPr>
          <p:cNvPr id="3" name="ECA LATERAL" descr="ECA LATER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9525"/>
            <a:ext cx="180975" cy="5715000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190500" y="28575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"/>
          <p:cNvCxnSpPr/>
          <p:nvPr/>
        </p:nvCxnSpPr>
        <p:spPr>
          <a:xfrm>
            <a:off x="190500" y="131445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"/>
          <p:cNvCxnSpPr/>
          <p:nvPr/>
        </p:nvCxnSpPr>
        <p:spPr>
          <a:xfrm>
            <a:off x="1905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"/>
          <p:cNvCxnSpPr/>
          <p:nvPr/>
        </p:nvCxnSpPr>
        <p:spPr>
          <a:xfrm>
            <a:off x="14097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"/>
          <p:cNvCxnSpPr/>
          <p:nvPr/>
        </p:nvCxnSpPr>
        <p:spPr>
          <a:xfrm>
            <a:off x="381000" y="285750"/>
            <a:ext cx="0" cy="1285875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"/>
          <p:cNvSpPr txBox="1"/>
          <p:nvPr/>
        </p:nvSpPr>
        <p:spPr>
          <a:xfrm>
            <a:off x="3143250" y="38100"/>
            <a:ext cx="76200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ORGANIGRAMA JERÁRQUICO GERENCIA TERRITORIAL CORDOBA NORTE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95250" y="1333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]]></a:t>
            </a:r>
          </a:p>
        </p:txBody>
      </p:sp>
      <p:cxnSp>
        <p:nvCxnSpPr>
          <p:cNvPr id="11" name=""/>
          <p:cNvCxnSpPr/>
          <p:nvPr/>
        </p:nvCxnSpPr>
        <p:spPr>
          <a:xfrm>
            <a:off x="190500" y="2667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"/>
          <p:cNvSpPr txBox="1"/>
          <p:nvPr/>
        </p:nvSpPr>
        <p:spPr>
          <a:xfrm>
            <a:off x="95250" y="4000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]]></a:t>
            </a:r>
          </a:p>
        </p:txBody>
      </p:sp>
      <p:cxnSp>
        <p:nvCxnSpPr>
          <p:cNvPr id="13" name=""/>
          <p:cNvCxnSpPr/>
          <p:nvPr/>
        </p:nvCxnSpPr>
        <p:spPr>
          <a:xfrm>
            <a:off x="190500" y="5334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"/>
          <p:cNvSpPr txBox="1"/>
          <p:nvPr/>
        </p:nvSpPr>
        <p:spPr>
          <a:xfrm>
            <a:off x="95250" y="6667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II]]></a:t>
            </a:r>
          </a:p>
        </p:txBody>
      </p:sp>
      <p:cxnSp>
        <p:nvCxnSpPr>
          <p:cNvPr id="15" name=""/>
          <p:cNvCxnSpPr/>
          <p:nvPr/>
        </p:nvCxnSpPr>
        <p:spPr>
          <a:xfrm>
            <a:off x="190500" y="8001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"/>
          <p:cNvSpPr txBox="1"/>
          <p:nvPr/>
        </p:nvSpPr>
        <p:spPr>
          <a:xfrm>
            <a:off x="95250" y="9334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IV]]></a:t>
            </a:r>
          </a:p>
        </p:txBody>
      </p:sp>
      <p:cxnSp>
        <p:nvCxnSpPr>
          <p:cNvPr id="17" name=""/>
          <p:cNvCxnSpPr/>
          <p:nvPr/>
        </p:nvCxnSpPr>
        <p:spPr>
          <a:xfrm>
            <a:off x="190500" y="10668000"/>
            <a:ext cx="13906500" cy="0"/>
          </a:xfrm>
          <a:prstGeom prst="line">
            <a:avLst/>
          </a:prstGeom>
          <a:ln w="127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"/>
          <p:cNvSpPr txBox="1"/>
          <p:nvPr/>
        </p:nvSpPr>
        <p:spPr>
          <a:xfrm>
            <a:off x="95250" y="12001500"/>
            <a:ext cx="381000" cy="381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V]]></a:t>
            </a:r>
          </a:p>
        </p:txBody>
      </p:sp>
      <p:sp>
        <p:nvSpPr>
          <p:cNvPr id="19" name=""/>
          <p:cNvSpPr txBox="1"/>
          <p:nvPr/>
        </p:nvSpPr>
        <p:spPr>
          <a:xfrm>
            <a:off x="6000750" y="2857500"/>
            <a:ext cx="12382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9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GESTION COBRO MANTENIMIENTO DEL MERCADO]]></a:t>
            </a:r>
          </a:p>
        </p:txBody>
      </p:sp>
      <p:cxnSp>
        <p:nvCxnSpPr>
          <p:cNvPr id="20" name=""/>
          <p:cNvCxnSpPr/>
          <p:nvPr/>
        </p:nvCxnSpPr>
        <p:spPr>
          <a:xfrm>
            <a:off x="571500" y="3333750"/>
            <a:ext cx="54292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"/>
          <p:cNvSpPr txBox="1"/>
          <p:nvPr/>
        </p:nvSpPr>
        <p:spPr>
          <a:xfrm>
            <a:off x="666750" y="9629775"/>
            <a:ext cx="1123950" cy="7620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7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TECNICO COBROS MANTENIMIENTO DE MERCADO]]></a:t>
            </a:r>
          </a:p>
        </p:txBody>
      </p:sp>
      <p:cxnSp>
        <p:nvCxnSpPr>
          <p:cNvPr id="22" name=""/>
          <p:cNvCxnSpPr/>
          <p:nvPr/>
        </p:nvCxnSpPr>
        <p:spPr>
          <a:xfrm flipV="1">
            <a:off x="1238250" y="9439275"/>
            <a:ext cx="0" cy="19050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"/>
          <p:cNvCxnSpPr/>
          <p:nvPr/>
        </p:nvCxnSpPr>
        <p:spPr>
          <a:xfrm>
            <a:off x="571500" y="9439275"/>
            <a:ext cx="666750" cy="0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"/>
          <p:cNvSpPr txBox="1"/>
          <p:nvPr/>
        </p:nvSpPr>
        <p:spPr>
          <a:xfrm>
            <a:off x="11715750" y="333375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5" name=""/>
          <p:cNvSpPr txBox="1"/>
          <p:nvPr/>
        </p:nvSpPr>
        <p:spPr>
          <a:xfrm>
            <a:off x="11715750" y="666750"/>
            <a:ext cx="571500" cy="285750"/>
          </a:xfrm>
          <a:prstGeom prst="rect">
            <a:avLst/>
          </a:prstGeom>
          <a:noFill/>
          <a:ln w="25400" cap="flat" cmpd="sng" algn="ctr">
            <a:solidFill>
              <a:srgbClr val="0000FF">
                <a:alpha val="100.00%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2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0]]></a:t>
            </a:r>
          </a:p>
        </p:txBody>
      </p:sp>
      <p:cxnSp>
        <p:nvCxnSpPr>
          <p:cNvPr id="26" name=""/>
          <p:cNvCxnSpPr/>
          <p:nvPr/>
        </p:nvCxnSpPr>
        <p:spPr>
          <a:xfrm flipV="1">
            <a:off x="571500" y="3333750"/>
            <a:ext cx="0" cy="6105525"/>
          </a:xfrm>
          <a:prstGeom prst="line">
            <a:avLst/>
          </a:prstGeom>
          <a:ln w="25400" cap="flat" cmpd="sng" algn="ctr">
            <a:solidFill>
              <a:srgbClr val="000080">
                <a:alpha val="100.00%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heme45">
  <a:themeElements>
    <a:clrScheme name="Theme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5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181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2019-07-02T19:43:39Z</dcterms:created>
  <dcterms:modified xsi:type="dcterms:W3CDTF">2019-07-02T19:43:39Z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